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5"/>
  </p:normalViewPr>
  <p:slideViewPr>
    <p:cSldViewPr snapToGrid="0" snapToObjects="1">
      <p:cViewPr varScale="1">
        <p:scale>
          <a:sx n="132" d="100"/>
          <a:sy n="132" d="100"/>
        </p:scale>
        <p:origin x="1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ti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png"/><Relationship Id="rId19" Type="http://schemas.openxmlformats.org/officeDocument/2006/relationships/image" Target="../media/image21.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48"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pic>
        <p:nvPicPr>
          <p:cNvPr id="4" name="Picture 3" descr="Table&#10;&#10;Description automatically generated">
            <a:extLst>
              <a:ext uri="{FF2B5EF4-FFF2-40B4-BE49-F238E27FC236}">
                <a16:creationId xmlns:a16="http://schemas.microsoft.com/office/drawing/2014/main" id="{FD679FDA-9099-6E46-8997-976279563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377" y="-254654"/>
            <a:ext cx="5097745" cy="3841779"/>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2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27"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3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grpSp>
        <p:nvGrpSpPr>
          <p:cNvPr id="134" name="Group">
            <a:hlinkClick r:id="rId3"/>
          </p:cNvPr>
          <p:cNvGrpSpPr/>
          <p:nvPr/>
        </p:nvGrpSpPr>
        <p:grpSpPr>
          <a:xfrm>
            <a:off x="7391400" y="46561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Example</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5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6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86"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194"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13"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100" name="image.jpeg" descr="image.jpeg"/>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a:t>Key Exchange</a:t>
            </a:r>
            <a:endParaRPr lang="en-GB" dirty="0"/>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1584</Words>
  <Application>Microsoft Macintosh PowerPoint</Application>
  <PresentationFormat>On-screen Show (16:10)</PresentationFormat>
  <Paragraphs>148</Paragraphs>
  <Slides>30</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2</cp:revision>
  <dcterms:modified xsi:type="dcterms:W3CDTF">2022-02-23T17:42:11Z</dcterms:modified>
</cp:coreProperties>
</file>